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 (MS)" panose="020B0604020202020204" charset="0"/>
      <p:regular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Tropikal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B0935-CDA1-40A0-ACDE-E20B03594D1E}" v="17" dt="2024-04-22T03:25:24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152"/>
            <a:ext cx="18288000" cy="10213848"/>
          </a:xfrm>
          <a:custGeom>
            <a:avLst/>
            <a:gdLst/>
            <a:ahLst/>
            <a:cxnLst/>
            <a:rect l="l" t="t" r="r" b="b"/>
            <a:pathLst>
              <a:path w="18288000" h="10213848">
                <a:moveTo>
                  <a:pt x="0" y="0"/>
                </a:moveTo>
                <a:lnTo>
                  <a:pt x="18288000" y="0"/>
                </a:lnTo>
                <a:lnTo>
                  <a:pt x="18288000" y="10213848"/>
                </a:lnTo>
                <a:lnTo>
                  <a:pt x="0" y="1021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71" b="-1747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660240">
            <a:off x="13907120" y="4493247"/>
            <a:ext cx="4076986" cy="2586895"/>
            <a:chOff x="0" y="0"/>
            <a:chExt cx="5435981" cy="3449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5981" cy="3449193"/>
            </a:xfrm>
            <a:custGeom>
              <a:avLst/>
              <a:gdLst/>
              <a:ahLst/>
              <a:cxnLst/>
              <a:rect l="l" t="t" r="r" b="b"/>
              <a:pathLst>
                <a:path w="5435981" h="3449193">
                  <a:moveTo>
                    <a:pt x="4191" y="0"/>
                  </a:moveTo>
                  <a:lnTo>
                    <a:pt x="0" y="3442335"/>
                  </a:lnTo>
                  <a:lnTo>
                    <a:pt x="5431790" y="3449193"/>
                  </a:lnTo>
                  <a:lnTo>
                    <a:pt x="5435981" y="6731"/>
                  </a:lnTo>
                  <a:lnTo>
                    <a:pt x="4191" y="0"/>
                  </a:lnTo>
                  <a:close/>
                </a:path>
              </a:pathLst>
            </a:custGeom>
            <a:blipFill>
              <a:blip r:embed="rId3"/>
              <a:stretch>
                <a:fillRect l="-2" t="-327" r="-1" b="-31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5" name="Freeform 5"/>
          <p:cNvSpPr/>
          <p:nvPr/>
        </p:nvSpPr>
        <p:spPr>
          <a:xfrm>
            <a:off x="13697712" y="1499616"/>
            <a:ext cx="2286000" cy="1673352"/>
          </a:xfrm>
          <a:custGeom>
            <a:avLst/>
            <a:gdLst/>
            <a:ahLst/>
            <a:cxnLst/>
            <a:rect l="l" t="t" r="r" b="b"/>
            <a:pathLst>
              <a:path w="2286000" h="1673352">
                <a:moveTo>
                  <a:pt x="0" y="0"/>
                </a:moveTo>
                <a:lnTo>
                  <a:pt x="2286000" y="0"/>
                </a:lnTo>
                <a:lnTo>
                  <a:pt x="2286000" y="1673352"/>
                </a:lnTo>
                <a:lnTo>
                  <a:pt x="0" y="167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" b="-16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8588760">
            <a:off x="2024726" y="5789411"/>
            <a:ext cx="2285523" cy="1680020"/>
            <a:chOff x="0" y="0"/>
            <a:chExt cx="3047365" cy="22400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7365" cy="2240026"/>
            </a:xfrm>
            <a:custGeom>
              <a:avLst/>
              <a:gdLst/>
              <a:ahLst/>
              <a:cxnLst/>
              <a:rect l="l" t="t" r="r" b="b"/>
              <a:pathLst>
                <a:path w="3047365" h="2240026">
                  <a:moveTo>
                    <a:pt x="3047365" y="2240026"/>
                  </a:moveTo>
                  <a:lnTo>
                    <a:pt x="3047365" y="0"/>
                  </a:lnTo>
                  <a:lnTo>
                    <a:pt x="0" y="127"/>
                  </a:lnTo>
                  <a:lnTo>
                    <a:pt x="0" y="2240026"/>
                  </a:lnTo>
                  <a:lnTo>
                    <a:pt x="3047365" y="2240026"/>
                  </a:lnTo>
                  <a:close/>
                </a:path>
              </a:pathLst>
            </a:custGeom>
            <a:blipFill>
              <a:blip r:embed="rId4"/>
              <a:stretch>
                <a:fillRect t="-165" r="-1" b="-167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6775704"/>
            <a:ext cx="960120" cy="3511296"/>
          </a:xfrm>
          <a:custGeom>
            <a:avLst/>
            <a:gdLst/>
            <a:ahLst/>
            <a:cxnLst/>
            <a:rect l="l" t="t" r="r" b="b"/>
            <a:pathLst>
              <a:path w="960120" h="3511296">
                <a:moveTo>
                  <a:pt x="0" y="0"/>
                </a:moveTo>
                <a:lnTo>
                  <a:pt x="960120" y="0"/>
                </a:lnTo>
                <a:lnTo>
                  <a:pt x="960120" y="3511296"/>
                </a:lnTo>
                <a:lnTo>
                  <a:pt x="0" y="3511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566" r="-247870" b="-1718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818340">
            <a:off x="818641" y="1392844"/>
            <a:ext cx="3493294" cy="2777776"/>
            <a:chOff x="0" y="0"/>
            <a:chExt cx="4657725" cy="37037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7725" cy="3703701"/>
            </a:xfrm>
            <a:custGeom>
              <a:avLst/>
              <a:gdLst/>
              <a:ahLst/>
              <a:cxnLst/>
              <a:rect l="l" t="t" r="r" b="b"/>
              <a:pathLst>
                <a:path w="4657725" h="3703701">
                  <a:moveTo>
                    <a:pt x="4656074" y="0"/>
                  </a:moveTo>
                  <a:lnTo>
                    <a:pt x="0" y="2159"/>
                  </a:lnTo>
                  <a:lnTo>
                    <a:pt x="1778" y="3703701"/>
                  </a:lnTo>
                  <a:lnTo>
                    <a:pt x="4657725" y="3701669"/>
                  </a:lnTo>
                  <a:lnTo>
                    <a:pt x="4656074" y="0"/>
                  </a:lnTo>
                  <a:close/>
                </a:path>
              </a:pathLst>
            </a:custGeom>
            <a:blipFill>
              <a:blip r:embed="rId6"/>
              <a:stretch>
                <a:fillRect t="-36" r="1" b="-4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6062434"/>
            <a:ext cx="13399435" cy="3849076"/>
          </a:xfrm>
          <a:custGeom>
            <a:avLst/>
            <a:gdLst/>
            <a:ahLst/>
            <a:cxnLst/>
            <a:rect l="l" t="t" r="r" b="b"/>
            <a:pathLst>
              <a:path w="13399435" h="3849076">
                <a:moveTo>
                  <a:pt x="0" y="0"/>
                </a:moveTo>
                <a:lnTo>
                  <a:pt x="13399435" y="0"/>
                </a:lnTo>
                <a:lnTo>
                  <a:pt x="13399435" y="3849076"/>
                </a:lnTo>
                <a:lnTo>
                  <a:pt x="0" y="3849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5153787" y="1068381"/>
            <a:ext cx="7945707" cy="61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>
                <a:solidFill>
                  <a:srgbClr val="FFFFFF"/>
                </a:solidFill>
                <a:latin typeface="Montserrat"/>
              </a:rPr>
              <a:t>Universidad Nacional De Ingeniería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0569" y="2150789"/>
            <a:ext cx="8110651" cy="43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Método de</a:t>
            </a:r>
          </a:p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 Sobre Carga</a:t>
            </a:r>
            <a:r>
              <a:rPr lang="en-US" sz="11726">
                <a:solidFill>
                  <a:srgbClr val="007ACC"/>
                </a:solidFill>
                <a:latin typeface="Tropikal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07502" y="7758372"/>
            <a:ext cx="1078386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opikal"/>
              </a:rPr>
              <a:t>Ninfa Rodríguez. Erick Sequeira  Maikeli Rodríguez     Scarleth vindel  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5307056" y="0"/>
            <a:ext cx="2980944" cy="3621024"/>
          </a:xfrm>
          <a:custGeom>
            <a:avLst/>
            <a:gdLst/>
            <a:ahLst/>
            <a:cxnLst/>
            <a:rect l="l" t="t" r="r" b="b"/>
            <a:pathLst>
              <a:path w="2980944" h="3621024">
                <a:moveTo>
                  <a:pt x="0" y="0"/>
                </a:moveTo>
                <a:lnTo>
                  <a:pt x="2980944" y="0"/>
                </a:lnTo>
                <a:lnTo>
                  <a:pt x="2980944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8" t="-16414" r="-331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 flipH="1">
            <a:off x="13337030" y="1470187"/>
            <a:ext cx="1161288" cy="1664208"/>
          </a:xfrm>
          <a:custGeom>
            <a:avLst/>
            <a:gdLst/>
            <a:ahLst/>
            <a:cxnLst/>
            <a:rect l="l" t="t" r="r" b="b"/>
            <a:pathLst>
              <a:path w="1161288" h="1664208">
                <a:moveTo>
                  <a:pt x="1161288" y="0"/>
                </a:moveTo>
                <a:lnTo>
                  <a:pt x="0" y="0"/>
                </a:lnTo>
                <a:lnTo>
                  <a:pt x="0" y="1664208"/>
                </a:lnTo>
                <a:lnTo>
                  <a:pt x="1161288" y="1664208"/>
                </a:lnTo>
                <a:lnTo>
                  <a:pt x="1161288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3907680">
            <a:off x="14817960" y="7901307"/>
            <a:ext cx="2521172" cy="2314765"/>
            <a:chOff x="0" y="0"/>
            <a:chExt cx="3361563" cy="3086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811528"/>
                  </a:lnTo>
                  <a:lnTo>
                    <a:pt x="591058" y="3086354"/>
                  </a:lnTo>
                  <a:lnTo>
                    <a:pt x="3361563" y="3086227"/>
                  </a:lnTo>
                  <a:lnTo>
                    <a:pt x="3361563" y="2639822"/>
                  </a:lnTo>
                  <a:lnTo>
                    <a:pt x="3361436" y="0"/>
                  </a:lnTo>
                  <a:close/>
                </a:path>
              </a:pathLst>
            </a:custGeom>
            <a:blipFill>
              <a:blip r:embed="rId5"/>
              <a:stretch>
                <a:fillRect t="-139" r="1" b="-1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845580">
            <a:off x="250108" y="144280"/>
            <a:ext cx="1684782" cy="3107245"/>
            <a:chOff x="0" y="0"/>
            <a:chExt cx="2246376" cy="4142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6376" cy="4142994"/>
            </a:xfrm>
            <a:custGeom>
              <a:avLst/>
              <a:gdLst/>
              <a:ahLst/>
              <a:cxnLst/>
              <a:rect l="l" t="t" r="r" b="b"/>
              <a:pathLst>
                <a:path w="2246376" h="4142994">
                  <a:moveTo>
                    <a:pt x="0" y="762"/>
                  </a:moveTo>
                  <a:lnTo>
                    <a:pt x="1270" y="3145917"/>
                  </a:lnTo>
                  <a:lnTo>
                    <a:pt x="2054098" y="4142994"/>
                  </a:lnTo>
                  <a:lnTo>
                    <a:pt x="2246376" y="4142867"/>
                  </a:lnTo>
                  <a:lnTo>
                    <a:pt x="2244725" y="0"/>
                  </a:lnTo>
                  <a:lnTo>
                    <a:pt x="2211959" y="0"/>
                  </a:lnTo>
                  <a:lnTo>
                    <a:pt x="0" y="762"/>
                  </a:lnTo>
                  <a:close/>
                </a:path>
              </a:pathLst>
            </a:custGeom>
            <a:blipFill>
              <a:blip r:embed="rId6"/>
              <a:stretch>
                <a:fillRect l="-226" r="-237" b="-19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398617" y="3621024"/>
            <a:ext cx="9490766" cy="6642136"/>
            <a:chOff x="0" y="0"/>
            <a:chExt cx="16532352" cy="11570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7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 rot="10703845" flipH="1">
            <a:off x="2880992" y="1286880"/>
            <a:ext cx="1157712" cy="1659083"/>
          </a:xfrm>
          <a:custGeom>
            <a:avLst/>
            <a:gdLst/>
            <a:ahLst/>
            <a:cxnLst/>
            <a:rect l="l" t="t" r="r" b="b"/>
            <a:pathLst>
              <a:path w="1157712" h="1659083">
                <a:moveTo>
                  <a:pt x="1157712" y="0"/>
                </a:moveTo>
                <a:lnTo>
                  <a:pt x="0" y="0"/>
                </a:lnTo>
                <a:lnTo>
                  <a:pt x="0" y="1659083"/>
                </a:lnTo>
                <a:lnTo>
                  <a:pt x="1157712" y="1659083"/>
                </a:lnTo>
                <a:lnTo>
                  <a:pt x="1157712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4639626" y="1193962"/>
            <a:ext cx="7657646" cy="242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¿Qué es un método de </a:t>
            </a:r>
          </a:p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sobre carga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9626" y="4962525"/>
            <a:ext cx="8926187" cy="898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La sobre carga de métodos hace que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un mismo nombre pueda representar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distintos métodos con distinto tipo y número de parametros que realizan diferentes acciones manejados de la misma clase.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" t="-18592" r="-1549" b="-18595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404300">
            <a:off x="16285802" y="2808443"/>
            <a:ext cx="2700052" cy="2956275"/>
            <a:chOff x="0" y="0"/>
            <a:chExt cx="3600069" cy="3941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0069" cy="3941699"/>
            </a:xfrm>
            <a:custGeom>
              <a:avLst/>
              <a:gdLst/>
              <a:ahLst/>
              <a:cxnLst/>
              <a:rect l="l" t="t" r="r" b="b"/>
              <a:pathLst>
                <a:path w="3600069" h="3941699">
                  <a:moveTo>
                    <a:pt x="3600069" y="1270"/>
                  </a:moveTo>
                  <a:lnTo>
                    <a:pt x="0" y="0"/>
                  </a:lnTo>
                  <a:lnTo>
                    <a:pt x="127" y="3941699"/>
                  </a:lnTo>
                  <a:lnTo>
                    <a:pt x="1894586" y="3941699"/>
                  </a:lnTo>
                  <a:lnTo>
                    <a:pt x="3600069" y="1270"/>
                  </a:lnTo>
                  <a:close/>
                </a:path>
              </a:pathLst>
            </a:custGeom>
            <a:blipFill>
              <a:blip r:embed="rId3"/>
              <a:stretch>
                <a:fillRect l="-3688" t="-1" r="-3688" b="-1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6" name="Freeform 6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4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4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5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3907680">
            <a:off x="15913820" y="7938551"/>
            <a:ext cx="2521172" cy="2314766"/>
            <a:chOff x="0" y="0"/>
            <a:chExt cx="3361563" cy="30863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693545"/>
                  </a:lnTo>
                  <a:lnTo>
                    <a:pt x="645795" y="3086354"/>
                  </a:lnTo>
                  <a:lnTo>
                    <a:pt x="1882267" y="3086354"/>
                  </a:lnTo>
                  <a:lnTo>
                    <a:pt x="3361563" y="2400554"/>
                  </a:lnTo>
                  <a:lnTo>
                    <a:pt x="3361563" y="240411"/>
                  </a:lnTo>
                  <a:lnTo>
                    <a:pt x="3361563" y="0"/>
                  </a:lnTo>
                  <a:close/>
                </a:path>
              </a:pathLst>
            </a:custGeom>
            <a:blipFill>
              <a:blip r:embed="rId6"/>
              <a:stretch>
                <a:fillRect t="-139" r="1" b="-145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3845580">
            <a:off x="16070755" y="-1026243"/>
            <a:ext cx="1683639" cy="2801778"/>
            <a:chOff x="0" y="0"/>
            <a:chExt cx="2244852" cy="3735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4852" cy="3735705"/>
            </a:xfrm>
            <a:custGeom>
              <a:avLst/>
              <a:gdLst/>
              <a:ahLst/>
              <a:cxnLst/>
              <a:rect l="l" t="t" r="r" b="b"/>
              <a:pathLst>
                <a:path w="2244852" h="3735705">
                  <a:moveTo>
                    <a:pt x="0" y="3035300"/>
                  </a:moveTo>
                  <a:lnTo>
                    <a:pt x="127" y="3735705"/>
                  </a:lnTo>
                  <a:lnTo>
                    <a:pt x="52451" y="3735705"/>
                  </a:lnTo>
                  <a:lnTo>
                    <a:pt x="2244852" y="3734943"/>
                  </a:lnTo>
                  <a:lnTo>
                    <a:pt x="2243455" y="373634"/>
                  </a:lnTo>
                  <a:lnTo>
                    <a:pt x="1474343" y="0"/>
                  </a:lnTo>
                  <a:close/>
                </a:path>
              </a:pathLst>
            </a:custGeom>
            <a:blipFill>
              <a:blip r:embed="rId7"/>
              <a:stretch>
                <a:fillRect l="-286" t="-10924" r="-2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3587400">
            <a:off x="83018" y="-615717"/>
            <a:ext cx="1842231" cy="3022664"/>
            <a:chOff x="0" y="0"/>
            <a:chExt cx="2456307" cy="4030218"/>
          </a:xfrm>
        </p:grpSpPr>
        <p:sp>
          <p:nvSpPr>
            <p:cNvPr id="15" name="Freeform 15"/>
            <p:cNvSpPr/>
            <p:nvPr/>
          </p:nvSpPr>
          <p:spPr>
            <a:xfrm flipV="1">
              <a:off x="0" y="0"/>
              <a:ext cx="2456307" cy="4030218"/>
            </a:xfrm>
            <a:custGeom>
              <a:avLst/>
              <a:gdLst/>
              <a:ahLst/>
              <a:cxnLst/>
              <a:rect l="l" t="t" r="r" b="b"/>
              <a:pathLst>
                <a:path w="2456307" h="4030218">
                  <a:moveTo>
                    <a:pt x="94361" y="2441067"/>
                  </a:moveTo>
                  <a:lnTo>
                    <a:pt x="0" y="1180973"/>
                  </a:lnTo>
                  <a:lnTo>
                    <a:pt x="2008505" y="11557"/>
                  </a:lnTo>
                  <a:lnTo>
                    <a:pt x="2162683" y="0"/>
                  </a:lnTo>
                  <a:lnTo>
                    <a:pt x="2456307" y="3922395"/>
                  </a:lnTo>
                  <a:lnTo>
                    <a:pt x="1019683" y="4030218"/>
                  </a:lnTo>
                  <a:close/>
                </a:path>
              </a:pathLst>
            </a:custGeom>
            <a:blipFill>
              <a:blip r:embed="rId7"/>
              <a:stretch>
                <a:fillRect l="-3570" t="-3276" r="-383" b="-346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450592" y="1609344"/>
            <a:ext cx="13027108" cy="9117054"/>
            <a:chOff x="0" y="0"/>
            <a:chExt cx="16532352" cy="11570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8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1178" y="-15864"/>
            <a:ext cx="6685643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58ED5"/>
                </a:solidFill>
                <a:latin typeface="Tropikal"/>
              </a:rPr>
              <a:t>Problemática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50592" y="2971149"/>
            <a:ext cx="12948617" cy="65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9"/>
              </a:lnSpc>
            </a:pPr>
            <a:r>
              <a:rPr lang="en-US" sz="4092">
                <a:solidFill>
                  <a:srgbClr val="000000"/>
                </a:solidFill>
                <a:latin typeface="Tropikal"/>
              </a:rPr>
              <a:t>Un pequeño emprendimiento de una tienda de  serigrafía , que tiene poco personal con experiencia de atención  al cliente siendo éste un problema con la aglomerización de clientes a la hora de reservar los pedidos , por ende el pedido se realiza de una forma más lenta , como consecuencia el poco personal no da fluidez de clientes satisfechos. Otros de los problemas frecuentes es que el local quede muy lejos del cliente y la falta de tiempo.</a:t>
            </a:r>
          </a:p>
          <a:p>
            <a:pPr algn="ctr">
              <a:lnSpc>
                <a:spcPts val="5729"/>
              </a:lnSpc>
            </a:pP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0" t="-18334" r="-850" b="-27390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4" name="Freeform 4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3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3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4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9006360">
            <a:off x="17140700" y="-152176"/>
            <a:ext cx="1067943" cy="2611659"/>
            <a:chOff x="0" y="0"/>
            <a:chExt cx="1423924" cy="3482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3924" cy="3482213"/>
            </a:xfrm>
            <a:custGeom>
              <a:avLst/>
              <a:gdLst/>
              <a:ahLst/>
              <a:cxnLst/>
              <a:rect l="l" t="t" r="r" b="b"/>
              <a:pathLst>
                <a:path w="1423924" h="3482213">
                  <a:moveTo>
                    <a:pt x="1423924" y="3106039"/>
                  </a:moveTo>
                  <a:lnTo>
                    <a:pt x="1423670" y="0"/>
                  </a:lnTo>
                  <a:lnTo>
                    <a:pt x="0" y="254"/>
                  </a:lnTo>
                  <a:lnTo>
                    <a:pt x="127" y="2143633"/>
                  </a:lnTo>
                  <a:lnTo>
                    <a:pt x="769620" y="3482213"/>
                  </a:lnTo>
                  <a:close/>
                </a:path>
              </a:pathLst>
            </a:custGeom>
            <a:blipFill>
              <a:blip r:embed="rId5"/>
              <a:stretch>
                <a:fillRect l="-256" r="-244" b="-362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82883" y="0"/>
            <a:ext cx="1507398" cy="2816352"/>
          </a:xfrm>
          <a:custGeom>
            <a:avLst/>
            <a:gdLst/>
            <a:ahLst/>
            <a:cxnLst/>
            <a:rect l="l" t="t" r="r" b="b"/>
            <a:pathLst>
              <a:path w="1507398" h="2816352">
                <a:moveTo>
                  <a:pt x="0" y="0"/>
                </a:moveTo>
                <a:lnTo>
                  <a:pt x="1507398" y="0"/>
                </a:lnTo>
                <a:lnTo>
                  <a:pt x="1507398" y="2816352"/>
                </a:lnTo>
                <a:lnTo>
                  <a:pt x="0" y="281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11"/>
          <p:cNvSpPr/>
          <p:nvPr/>
        </p:nvSpPr>
        <p:spPr>
          <a:xfrm>
            <a:off x="16982256" y="8266176"/>
            <a:ext cx="1011241" cy="1920240"/>
          </a:xfrm>
          <a:custGeom>
            <a:avLst/>
            <a:gdLst/>
            <a:ahLst/>
            <a:cxnLst/>
            <a:rect l="l" t="t" r="r" b="b"/>
            <a:pathLst>
              <a:path w="1011241" h="1920240">
                <a:moveTo>
                  <a:pt x="0" y="0"/>
                </a:moveTo>
                <a:lnTo>
                  <a:pt x="1011241" y="0"/>
                </a:lnTo>
                <a:lnTo>
                  <a:pt x="1011241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Freeform 12"/>
          <p:cNvSpPr/>
          <p:nvPr/>
        </p:nvSpPr>
        <p:spPr>
          <a:xfrm>
            <a:off x="3042623" y="1883026"/>
            <a:ext cx="13007902" cy="8229600"/>
          </a:xfrm>
          <a:custGeom>
            <a:avLst/>
            <a:gdLst/>
            <a:ahLst/>
            <a:cxnLst/>
            <a:rect l="l" t="t" r="r" b="b"/>
            <a:pathLst>
              <a:path w="13007902" h="8229600">
                <a:moveTo>
                  <a:pt x="0" y="0"/>
                </a:moveTo>
                <a:lnTo>
                  <a:pt x="13007902" y="0"/>
                </a:lnTo>
                <a:lnTo>
                  <a:pt x="130079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29" b="-4629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3" name="TextBox 13"/>
          <p:cNvSpPr txBox="1"/>
          <p:nvPr/>
        </p:nvSpPr>
        <p:spPr>
          <a:xfrm>
            <a:off x="7084057" y="1806826"/>
            <a:ext cx="307696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4">
                <a:solidFill>
                  <a:srgbClr val="558ED5"/>
                </a:solidFill>
                <a:latin typeface="Calibri (MS)"/>
              </a:rPr>
              <a:t>m-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5398" y="-59372"/>
            <a:ext cx="4483214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7ACC"/>
                </a:solidFill>
                <a:latin typeface="Tropikal"/>
              </a:rPr>
              <a:t>Solución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4230809" y="2563322"/>
            <a:ext cx="10631530" cy="696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306" dirty="0">
                <a:solidFill>
                  <a:srgbClr val="000000"/>
                </a:solidFill>
                <a:latin typeface="Tropikal"/>
              </a:rPr>
              <a:t>Para 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solucionar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problemática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se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implemento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online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donde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pueda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ingresar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cualquier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lugar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sin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necesidad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ir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a la tienda ,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tiempo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así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también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puede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evitar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aglomerización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dinero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teniendo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fácil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usar que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agilizara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proceso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.</a:t>
            </a:r>
          </a:p>
          <a:p>
            <a:pPr algn="ctr">
              <a:lnSpc>
                <a:spcPts val="6028"/>
              </a:lnSpc>
            </a:pPr>
            <a:endParaRPr lang="en-US" sz="4306" dirty="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-723605" y="2869994"/>
            <a:ext cx="16433711" cy="7524493"/>
          </a:xfrm>
          <a:custGeom>
            <a:avLst/>
            <a:gdLst/>
            <a:ahLst/>
            <a:cxnLst/>
            <a:rect l="l" t="t" r="r" b="b"/>
            <a:pathLst>
              <a:path w="16433711" h="7524493">
                <a:moveTo>
                  <a:pt x="0" y="0"/>
                </a:moveTo>
                <a:lnTo>
                  <a:pt x="16433711" y="0"/>
                </a:lnTo>
                <a:lnTo>
                  <a:pt x="16433711" y="7524493"/>
                </a:lnTo>
                <a:lnTo>
                  <a:pt x="0" y="752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69302" y="737747"/>
            <a:ext cx="7323948" cy="412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>
                <a:solidFill>
                  <a:srgbClr val="FFFFFF"/>
                </a:solidFill>
                <a:latin typeface="Tropikal"/>
              </a:rPr>
              <a:t>En conclusión el método de sobre carga   es  una herramienta muy útil ya que mejora la comprensión del código y ahorra tiempo al programador , es un código más limpio , es más fácil de mantener y también mejora su rendimiento 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" t="-1422" r="-723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547872" cy="4453128"/>
          </a:xfrm>
          <a:custGeom>
            <a:avLst/>
            <a:gdLst/>
            <a:ahLst/>
            <a:cxnLst/>
            <a:rect l="l" t="t" r="r" b="b"/>
            <a:pathLst>
              <a:path w="3547872" h="4453128">
                <a:moveTo>
                  <a:pt x="0" y="0"/>
                </a:moveTo>
                <a:lnTo>
                  <a:pt x="3547872" y="0"/>
                </a:lnTo>
                <a:lnTo>
                  <a:pt x="3547872" y="4453128"/>
                </a:lnTo>
                <a:lnTo>
                  <a:pt x="0" y="445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2" t="-9650" r="-50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033272" y="6665976"/>
            <a:ext cx="1417320" cy="3621024"/>
          </a:xfrm>
          <a:custGeom>
            <a:avLst/>
            <a:gdLst/>
            <a:ahLst/>
            <a:cxnLst/>
            <a:rect l="l" t="t" r="r" b="b"/>
            <a:pathLst>
              <a:path w="1417320" h="3621024">
                <a:moveTo>
                  <a:pt x="0" y="0"/>
                </a:moveTo>
                <a:lnTo>
                  <a:pt x="1417320" y="0"/>
                </a:lnTo>
                <a:lnTo>
                  <a:pt x="141732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r="-20" b="-1363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660240">
            <a:off x="832635" y="3321924"/>
            <a:ext cx="4077081" cy="2586894"/>
            <a:chOff x="0" y="0"/>
            <a:chExt cx="5436108" cy="3449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6108" cy="3449193"/>
            </a:xfrm>
            <a:custGeom>
              <a:avLst/>
              <a:gdLst/>
              <a:ahLst/>
              <a:cxnLst/>
              <a:rect l="l" t="t" r="r" b="b"/>
              <a:pathLst>
                <a:path w="5436108" h="3449193">
                  <a:moveTo>
                    <a:pt x="4318" y="0"/>
                  </a:moveTo>
                  <a:lnTo>
                    <a:pt x="0" y="3442462"/>
                  </a:lnTo>
                  <a:lnTo>
                    <a:pt x="5431917" y="3449193"/>
                  </a:lnTo>
                  <a:lnTo>
                    <a:pt x="5436108" y="20193"/>
                  </a:lnTo>
                  <a:lnTo>
                    <a:pt x="5436108" y="6731"/>
                  </a:lnTo>
                  <a:lnTo>
                    <a:pt x="4318" y="0"/>
                  </a:lnTo>
                  <a:close/>
                </a:path>
              </a:pathLst>
            </a:custGeom>
            <a:blipFill>
              <a:blip r:embed="rId5"/>
              <a:stretch>
                <a:fillRect t="-322" r="-1" b="-323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>
            <a:off x="2896200" y="8493690"/>
            <a:ext cx="3443392" cy="1528963"/>
          </a:xfrm>
          <a:custGeom>
            <a:avLst/>
            <a:gdLst/>
            <a:ahLst/>
            <a:cxnLst/>
            <a:rect l="l" t="t" r="r" b="b"/>
            <a:pathLst>
              <a:path w="3443392" h="1528963">
                <a:moveTo>
                  <a:pt x="0" y="0"/>
                </a:moveTo>
                <a:lnTo>
                  <a:pt x="3443392" y="0"/>
                </a:lnTo>
                <a:lnTo>
                  <a:pt x="3443392" y="1528963"/>
                </a:lnTo>
                <a:lnTo>
                  <a:pt x="0" y="152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28771" y="6436385"/>
            <a:ext cx="3554088" cy="3850767"/>
            <a:chOff x="83693" y="0"/>
            <a:chExt cx="3554095" cy="3850767"/>
          </a:xfrm>
        </p:grpSpPr>
        <p:sp>
          <p:nvSpPr>
            <p:cNvPr id="9" name="Freeform 9"/>
            <p:cNvSpPr/>
            <p:nvPr/>
          </p:nvSpPr>
          <p:spPr>
            <a:xfrm>
              <a:off x="83693" y="0"/>
              <a:ext cx="3554095" cy="3850767"/>
            </a:xfrm>
            <a:custGeom>
              <a:avLst/>
              <a:gdLst/>
              <a:ahLst/>
              <a:cxnLst/>
              <a:rect l="l" t="t" r="r" b="b"/>
              <a:pathLst>
                <a:path w="3554095" h="3850767">
                  <a:moveTo>
                    <a:pt x="3454781" y="0"/>
                  </a:moveTo>
                  <a:cubicBezTo>
                    <a:pt x="3390646" y="0"/>
                    <a:pt x="3325368" y="12954"/>
                    <a:pt x="3266440" y="36322"/>
                  </a:cubicBezTo>
                  <a:cubicBezTo>
                    <a:pt x="3022600" y="130683"/>
                    <a:pt x="2850134" y="360045"/>
                    <a:pt x="2765425" y="607314"/>
                  </a:cubicBezTo>
                  <a:cubicBezTo>
                    <a:pt x="2680843" y="854583"/>
                    <a:pt x="2672461" y="1120648"/>
                    <a:pt x="2674493" y="1382522"/>
                  </a:cubicBezTo>
                  <a:cubicBezTo>
                    <a:pt x="2676525" y="1644523"/>
                    <a:pt x="2687066" y="1908556"/>
                    <a:pt x="2637790" y="2165096"/>
                  </a:cubicBezTo>
                  <a:cubicBezTo>
                    <a:pt x="2603246" y="2344166"/>
                    <a:pt x="2535174" y="2525522"/>
                    <a:pt x="2402332" y="2650236"/>
                  </a:cubicBezTo>
                  <a:cubicBezTo>
                    <a:pt x="2246503" y="2795778"/>
                    <a:pt x="2026793" y="2845054"/>
                    <a:pt x="1819910" y="2892171"/>
                  </a:cubicBezTo>
                  <a:cubicBezTo>
                    <a:pt x="1381506" y="2991739"/>
                    <a:pt x="941197" y="3104769"/>
                    <a:pt x="545846" y="3319526"/>
                  </a:cubicBezTo>
                  <a:cubicBezTo>
                    <a:pt x="378460" y="3410712"/>
                    <a:pt x="218440" y="3521710"/>
                    <a:pt x="104394" y="3673602"/>
                  </a:cubicBezTo>
                  <a:cubicBezTo>
                    <a:pt x="63119" y="3728974"/>
                    <a:pt x="28829" y="3788410"/>
                    <a:pt x="0" y="3850767"/>
                  </a:cubicBezTo>
                  <a:lnTo>
                    <a:pt x="3554095" y="3850767"/>
                  </a:lnTo>
                  <a:lnTo>
                    <a:pt x="3554095" y="11303"/>
                  </a:lnTo>
                  <a:lnTo>
                    <a:pt x="3554095" y="11303"/>
                  </a:lnTo>
                  <a:cubicBezTo>
                    <a:pt x="3522091" y="3556"/>
                    <a:pt x="3488563" y="0"/>
                    <a:pt x="3454781" y="0"/>
                  </a:cubicBezTo>
                  <a:close/>
                </a:path>
              </a:pathLst>
            </a:custGeom>
            <a:solidFill>
              <a:srgbClr val="417271"/>
            </a:solid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50592" y="5912510"/>
            <a:ext cx="15457318" cy="235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sz="12099">
                <a:solidFill>
                  <a:srgbClr val="FFFFFF"/>
                </a:solidFill>
                <a:latin typeface="Tropikal"/>
              </a:rPr>
              <a:t>Gracias por su atención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Personalizado</PresentationFormat>
  <Paragraphs>24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Montserrat</vt:lpstr>
      <vt:lpstr>Calibri</vt:lpstr>
      <vt:lpstr>Arial</vt:lpstr>
      <vt:lpstr>Calibri (MS)</vt:lpstr>
      <vt:lpstr>Tropikal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DOC-20240421-WA0056^.pdf.pdf</dc:title>
  <cp:lastModifiedBy>julissa vindel</cp:lastModifiedBy>
  <cp:revision>3</cp:revision>
  <dcterms:created xsi:type="dcterms:W3CDTF">2006-08-16T00:00:00Z</dcterms:created>
  <dcterms:modified xsi:type="dcterms:W3CDTF">2024-04-22T03:30:07Z</dcterms:modified>
  <dc:identifier>DAGDGM0wr7E</dc:identifier>
</cp:coreProperties>
</file>